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6D424C9-F086-4F38-A9D5-15BAE911523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B57324E-911E-440D-8977-586B4EB677EC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E9EED29-88FA-4379-9A01-0595B22AAA37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D7E455D-38FB-483E-9F03-36C12F164FDB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5A25C0A-83F6-4DDC-B217-3F7912D9C56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804BCBB-88DD-4E25-B327-1CB3FD5D3A92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456685A8-4B89-49A2-931A-CFD449BA9B4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3459895-F00C-4784-969F-296F66691878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081B5C9-5657-49CC-AC04-19A25D92A460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1B5C4C1-039F-4AAD-B273-E12D4275ACE0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79EA878-277A-48FC-A610-75E4FD092429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610B43B-0DD7-4335-AA69-ED9A69ADFBF7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DC2CF591-F41D-486A-A7AA-9A2FC88D60B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6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Protecting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Host Systems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Graphical Interface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Sort by any category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Click a specific service to view a description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Double-click the name to view its parameters or make changes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3" name="Picture 3"/>
          <p:cNvPicPr/>
          <p:nvPr/>
        </p:nvPicPr>
        <p:blipFill>
          <a:blip r:embed="rId2"/>
          <a:stretch/>
        </p:blipFill>
        <p:spPr>
          <a:xfrm>
            <a:off x="3087360" y="2053800"/>
            <a:ext cx="566892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General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tab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 a description of the service and its startup type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 the location of the executable file for the service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Dependencies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tab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the services that must be running to support this service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Shows which services will be impacted if you shut down the service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Startup Services and Scheduled Tasks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Some services may be running in memory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Monitoring startup programs is one method to help diagnose problems or security issues on a system.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Hackers may try to exploit scheduled tasks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Best Practices for Hardening Windows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Limit who can install software on the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up software-restriction policies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 there are no unapproved shares on the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Disable or remove any unneeded user accounts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Best Practices for Hardening Windows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password for the screen saver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password to wake computer from hibernation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Turn off autoplay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Enable the host to show hidden files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Baselines and Performance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Baseline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starting point from which comparisons can be made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Establishing Baselines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Should be established for normal usage on various dates and times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Windows has some built-in tools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Resource Monitor: real-time data on different hardware elements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Performance Monitor: used to track data over wide range of components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Baselines and Performance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6" name="Picture 3"/>
          <p:cNvPicPr/>
          <p:nvPr/>
        </p:nvPicPr>
        <p:blipFill>
          <a:blip r:embed="rId2"/>
          <a:stretch/>
        </p:blipFill>
        <p:spPr>
          <a:xfrm>
            <a:off x="-192631" y="1693956"/>
            <a:ext cx="6081241" cy="4015818"/>
          </a:xfrm>
          <a:prstGeom prst="rect">
            <a:avLst/>
          </a:prstGeom>
          <a:ln>
            <a:noFill/>
          </a:ln>
        </p:spPr>
      </p:pic>
      <p:pic>
        <p:nvPicPr>
          <p:cNvPr id="407" name="Picture 4"/>
          <p:cNvPicPr/>
          <p:nvPr/>
        </p:nvPicPr>
        <p:blipFill>
          <a:blip r:embed="rId3"/>
          <a:stretch/>
        </p:blipFill>
        <p:spPr>
          <a:xfrm>
            <a:off x="5816529" y="1979629"/>
            <a:ext cx="5792151" cy="37301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Baselines and Performance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establish baseline, use Performance Monitor when system is operating normally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By knowing the baseline, you can notice abnormal usage.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Performance data can also be used to monitor hardware condition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Baselines and Performance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Monitoring Performance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Performance Monitor, click the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Performance Monitor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branch in the tree in the left-hand pane.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View changes to display processor utilization in a line graph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Data collector set: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gathers information and saves it in a report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can then be further studied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49240" y="1774440"/>
            <a:ext cx="509400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1.5 Explain vulnerability scanning concepts.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2.1 Install and configure network components, both hardware and software based, to support organizational security.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2.2 Given a scenario, use appropriate software tools to assess the security posture of an organization.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263640" y="1774440"/>
            <a:ext cx="5094000" cy="467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3.3 Given a scenario, implement secure systems design.</a:t>
            </a:r>
            <a:endParaRPr lang="en-US" sz="22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3.6 Summarize secure application development and deployment concepts.</a:t>
            </a:r>
            <a:endParaRPr lang="en-US" sz="22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4.4 Given a scenario, differentiate common account management practices.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Baselines and Performance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4" name="Picture 3"/>
          <p:cNvPicPr/>
          <p:nvPr/>
        </p:nvPicPr>
        <p:blipFill>
          <a:blip r:embed="rId2"/>
          <a:stretch/>
        </p:blipFill>
        <p:spPr>
          <a:xfrm>
            <a:off x="2953800" y="1853640"/>
            <a:ext cx="5936040" cy="457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Event logging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function of the operating system or an application that records events or situations in a file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reveal clues of potential security issues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used after an event to pinpoint computer or user involved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Common logs in Windows: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System: records events generated from operating system or related components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Application: records events triggered by applications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Security: tracks events related to auditing established configurations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PowerShell: allows administrators to view accessed providers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 event logs are categorized in code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1" name="Picture 3"/>
          <p:cNvPicPr/>
          <p:nvPr/>
        </p:nvPicPr>
        <p:blipFill rotWithShape="1">
          <a:blip r:embed="rId2"/>
          <a:srcRect b="3341"/>
          <a:stretch/>
        </p:blipFill>
        <p:spPr>
          <a:xfrm>
            <a:off x="3044160" y="1760400"/>
            <a:ext cx="5755320" cy="459326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 Windows, viewing event logs is done with Event Viewer.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Allows for viewing of different logs, saving and backing up logs, and creating events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Event Viewer categorizes events by type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5" name="Picture 3"/>
          <p:cNvPicPr/>
          <p:nvPr/>
        </p:nvPicPr>
        <p:blipFill rotWithShape="1">
          <a:blip r:embed="rId2"/>
          <a:srcRect b="3024"/>
          <a:stretch/>
        </p:blipFill>
        <p:spPr>
          <a:xfrm>
            <a:off x="3049920" y="1829520"/>
            <a:ext cx="5743800" cy="44015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Analyzing Log Events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Event logs can provide evidence of inappropriate activity, suspicious behavior or actions, and even forewarning of system failures.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Event logs can become cluttered with noncritical events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events can be audited for success, failure, or both in Windows.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help in the analysis of event log data: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Set up alerts for events that notify of a specific event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Plan to review logs on a frequent basis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Define only the audit policies you wish to record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Entries in logs indicated by critical or error levels are usually more serious than information or warning levels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help in the analysis of event log data: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Warnings can be indicative of a larger problem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Identify key events that could be of security concern and cross-reference against approved actions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Consider using PowerShell cmdlets or scripts to easily query logs for specific events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Log File Management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Develop a plan on log management that answers the following: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Which logs should be prioritized?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Which alerts should be implemented?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How shall logs be viewed and by whom?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Where and for how long should logs be stored?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MTA Security Fundamentals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2.4 Understand audit policies.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3.1 Understand dedicated firewalls.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4.1 Understand client protection.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4.3 Understand server protection.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With Event Viewer, other hosts can be set up to forward entire logs or specific events to a single source log.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gather data, create a subscription to the events on the remote computer.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All data can be gathered or the data can be customized to specific events.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7" name="Picture 3"/>
          <p:cNvPicPr/>
          <p:nvPr/>
        </p:nvPicPr>
        <p:blipFill>
          <a:blip r:embed="rId2"/>
          <a:stretch/>
        </p:blipFill>
        <p:spPr>
          <a:xfrm>
            <a:off x="3467160" y="1743120"/>
            <a:ext cx="4908600" cy="467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Auditing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Process of tracking the actions of an individual using a resource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Many areas can be audited as well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Needs are driven by the type of business and a company’s risk-management strategy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needed for criminal or civil litigation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Group policy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determines the events that will be logged for auditing on a Windows host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you to implement configuration settings on the local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running when using Active Directory, it can be used to configure multiple hosts or users.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configure auditing: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Open Group Policy Editor accessed from the Administrative Tools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Expand the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Computer Configuration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branch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Then the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Windows Settings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,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Security Settings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and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Local Policies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branches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Select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Audit Policy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By default, nothing is enabled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Event Logging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6" name="Picture 3"/>
          <p:cNvPicPr/>
          <p:nvPr/>
        </p:nvPicPr>
        <p:blipFill>
          <a:blip r:embed="rId2"/>
          <a:stretch/>
        </p:blipFill>
        <p:spPr>
          <a:xfrm>
            <a:off x="1124280" y="1958760"/>
            <a:ext cx="959472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6.1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service in Linux is known by what name?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Daemon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In which folder are most Windows services located?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c:\windows\system32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type of account is a service account?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B0F0"/>
                </a:solidFill>
                <a:latin typeface="Helvetica LT Std"/>
              </a:rPr>
              <a:t>     user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6.1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Windows program allows you to monitor specific resources such as printers or hard disks?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Performance Monitor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Auditing information is stored in which log file?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Security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6.2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System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Vulnerabilities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asset tag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botnet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change-management system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credentialed scan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false negative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false positive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intrusive scan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IT asset management (ITAM) system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noncredentialed scan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nonintrusive scan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out-of-band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packet-filtering firewall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6.1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Operating System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Services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patch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proxy server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stateful-inspection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vulnerability scanner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patch management.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 appropriate tools to conduct vulnerability assessments.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Illustrate host-based firewalls.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change-management systems.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Patch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update provided by the vendor to correct errors or bugs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Patch Tuesday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Microsoft releases patches on the second Tuesday of each month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IT departments to schedule routine, regular patching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Out-of-band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patch release without waiting until the next regularly scheduled date for patches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Update Check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 10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Updates are automatically downloaded and installed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configured otherwise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Click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Start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Settings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Update and Security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see specifics, click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Advanced options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link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 7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Click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Start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Control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Panel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System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and Security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the windows that pop up, click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Windows Update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Change settings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change how updates are installed, click the drop-down arrow in the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Important updates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area and chose an option.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If an update must be uninstalled, in the Control panel click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Programs</a:t>
            </a:r>
            <a:r>
              <a:rPr lang="en-US" sz="28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Programs and Features</a:t>
            </a:r>
            <a:r>
              <a:rPr lang="en-US" sz="28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View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installed updates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Select the update to uninstall from the list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2" name="Picture 3"/>
          <p:cNvPicPr/>
          <p:nvPr/>
        </p:nvPicPr>
        <p:blipFill>
          <a:blip r:embed="rId2"/>
          <a:stretch/>
        </p:blipFill>
        <p:spPr>
          <a:xfrm>
            <a:off x="2879280" y="1889640"/>
            <a:ext cx="6084720" cy="43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Linux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Updates can be installed from the command line or through GUI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the graphical interface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Edit</a:t>
            </a:r>
            <a:r>
              <a:rPr lang="en-US" sz="24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Software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sources…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to display the 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Software Sources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dialog box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Updates</a:t>
            </a:r>
            <a:r>
              <a:rPr lang="en-US" sz="24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Automatic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updates</a:t>
            </a:r>
            <a:r>
              <a:rPr lang="en-US" sz="24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400" b="1" strike="noStrike" spc="-1">
                <a:solidFill>
                  <a:srgbClr val="0E7BB3"/>
                </a:solidFill>
                <a:latin typeface="Arial"/>
              </a:rPr>
              <a:t>Check for updates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, then choose how often to check for updates and how they should be installed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Patching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The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apt-get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is used for installing updates on the command line.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run the command as an administrator, use the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sudo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with it.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Vulnerability Scanner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software that automates the process of scanning systems for potential weaknesses in software, configurations, and other settings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Types of Vulnerability Scanners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platform specific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free, open source or commercial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Microsoft Baseline Security Analyzer (MBSA), Nessus, and OpenVAS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attack surface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auditing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baseline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daemon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event logging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group policy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hardening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service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Baseline Security Analyzer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Free but limited program to discover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Key features: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Ability to scan one host or a range of hosts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Look for accounts with administrator access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Identify weak passwords or accounts with no passwords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Nessus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Locates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Scans for viruses, malware, and communication with a botnet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Botnet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loosely connected network of infected computers that are being managed by an unknown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scan for compliance with regulations, such as HIPAA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OpenVAS (Open Vulnerability Assessment System)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Forked from Nessus’s last free version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Scan specific targets, open ports, or choose from a variety of preconfigured templates of scanning options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Comes preloaded on some Linux distributions, such as Kali Linux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Vulnerability Scanning Concepts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Results may not always be accurate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False positive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when something is identified as harmful when it really is not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False negative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when something is not identified as harmful when it really is.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 scanner is up to date to reduce number of false returns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Nonintrusive scan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Simple scan of the target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Searching for keys in the registry, open ports, missing software patches, and similar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Intrusive scan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Scanner tries to exploit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 script automates the attack to prove the target is vulnerable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Noncredentialed scan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authenticated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a quick view of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Faster than a credentialed scan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less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Vulnerability Scanners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Credentialed scan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appropriate authentication to provide accurate and comprehensive feedback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difficult to do if you lack access to necessary areas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Greater level of detail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Accuracy of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Firewall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security tool that acts as a barrier or protection against an unwanted data transfer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Inbound or ingress data: data coming into the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Outbound or egress data: data leaving the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both hardware and software solutions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offer extensive reporting on its activity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7" name="Picture 3"/>
          <p:cNvPicPr/>
          <p:nvPr/>
        </p:nvPicPr>
        <p:blipFill>
          <a:blip r:embed="rId2"/>
          <a:stretch/>
        </p:blipFill>
        <p:spPr>
          <a:xfrm>
            <a:off x="3422520" y="1769040"/>
            <a:ext cx="4997880" cy="463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Local-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or 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host-based firewall: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firewall designed to protect a single host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Network firewall: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firewall that protects a network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Can sit between private and public networks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Can be implemented on segments of a single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operating system hardening.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Create system baselines.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Analyze system event logs.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Packet-Filtering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either allow or block traffic entering or exiting the firewall by evaluating network addresses, ports, or protocols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Often runs at the network layer (layer 3) of the OSI model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4" name="Picture 3"/>
          <p:cNvPicPr/>
          <p:nvPr/>
        </p:nvPicPr>
        <p:blipFill>
          <a:blip r:embed="rId2"/>
          <a:stretch/>
        </p:blipFill>
        <p:spPr>
          <a:xfrm>
            <a:off x="2273400" y="2105640"/>
            <a:ext cx="729648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Stateful-Inspection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Works by monitoring packets over a period of time and accepting only packets that were previously tracked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packet that enters and exits firewall is analyzed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9" name="Picture 3"/>
          <p:cNvPicPr/>
          <p:nvPr/>
        </p:nvPicPr>
        <p:blipFill>
          <a:blip r:embed="rId2"/>
          <a:stretch/>
        </p:blipFill>
        <p:spPr>
          <a:xfrm>
            <a:off x="2733480" y="2148480"/>
            <a:ext cx="637596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Firewalls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Proxy Server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Analyzes the packet’s data as well as its header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Firewall acts as a proxy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Linked to the client with one connect and to the server with another connection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Managing Changes and Assets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Change-Management Systems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 means of documenting issues and their solutions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a business to create an efficient and systematic approach to managing changes on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an audit trail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Should have controlled access to protect integrity of changes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Managing Changes and Assets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Asset Management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Hardware and software assets need to be managed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IT asset management (ITAM) system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software that assists in maintaining the assets on a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IT management may be as simple as a spreadsheet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Asset tag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provides information about the device it is on and any other relevant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6.2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software patch released by a software vendor before its next scheduled update is called what type of update?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Out of band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basic purpose of a vulnerability scanner?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It automates the process of scanning systems for potential vulnerabilities.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firewall that is blocking TFTP traffic through port 69 is known as what type of firewall?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    packet-filtering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6.2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control on data entering a system is using which type of rule?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Inbound rule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Alterations to system configuration should be documented in what type of program?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Change-management system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Hardening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closing or locking down any unnecessary paths on an operating system that can be used for unapproved access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Closing unused network ports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Disabling services that do not need to be running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Removing programs and access that are not necessary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Attack surface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point or area in a system that could be used or compromised to allow hackers entry into the system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Services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Services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any program that is run in the background of an operating system to provide specific features and functionality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Daemon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 service on a Linux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Some are required by the operating system (FTP and DHCP)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Windows, managed from PowerShell or graphical control manager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System Hardening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start and stop services in Linux, use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systemctl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manage a service in Windows, you can control startup mode, status, and whether it logs on automatically to the operating system.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Access the graphical interface through Task Manager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Select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Services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then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Open Services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Services…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button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</TotalTime>
  <Words>2394</Words>
  <Application>Microsoft Office PowerPoint</Application>
  <PresentationFormat>Widescreen</PresentationFormat>
  <Paragraphs>333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7</cp:revision>
  <dcterms:created xsi:type="dcterms:W3CDTF">2018-08-30T13:36:50Z</dcterms:created>
  <dcterms:modified xsi:type="dcterms:W3CDTF">2020-07-31T15:22:42Z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69</vt:i4>
  </property>
</Properties>
</file>